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106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331613456"/>
        <c:axId val="331610320"/>
        <c:axId val="0"/>
      </c:bar3DChart>
      <c:catAx>
        <c:axId val="331613456"/>
        <c:scaling>
          <c:orientation val="minMax"/>
        </c:scaling>
        <c:delete val="0"/>
        <c:axPos val="b"/>
        <c:numFmt formatCode="General" sourceLinked="1"/>
        <c:majorTickMark val="out"/>
        <c:minorTickMark val="none"/>
        <c:tickLblPos val="nextTo"/>
        <c:crossAx val="331610320"/>
        <c:crosses val="autoZero"/>
        <c:auto val="1"/>
        <c:lblAlgn val="ctr"/>
        <c:lblOffset val="100"/>
        <c:noMultiLvlLbl val="0"/>
      </c:catAx>
      <c:valAx>
        <c:axId val="331610320"/>
        <c:scaling>
          <c:orientation val="minMax"/>
        </c:scaling>
        <c:delete val="0"/>
        <c:axPos val="l"/>
        <c:majorGridlines/>
        <c:numFmt formatCode="General" sourceLinked="1"/>
        <c:majorTickMark val="out"/>
        <c:minorTickMark val="none"/>
        <c:tickLblPos val="nextTo"/>
        <c:crossAx val="33161345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accent2"/>
                </a:solidFill>
                <a:effectLst>
                  <a:outerShdw blurRad="38100" dist="38100" dir="2700000" algn="tl">
                    <a:srgbClr val="000000">
                      <a:alpha val="43137"/>
                    </a:srgbClr>
                  </a:outerShdw>
                </a:effectLst>
                <a:latin typeface="Arial Black" pitchFamily="34" charset="0"/>
              </a:rPr>
              <a:t>Title </a:t>
            </a:r>
            <a:r>
              <a:rPr lang="en-US" sz="8000" b="1" dirty="0">
                <a:solidFill>
                  <a:schemeClr val="accent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0143" y="1219092"/>
            <a:ext cx="2902857" cy="259090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1AA3AF9-C4C7-4B59-9662-9B38A424CEA1}"/>
</file>

<file path=customXml/itemProps2.xml><?xml version="1.0" encoding="utf-8"?>
<ds:datastoreItem xmlns:ds="http://schemas.openxmlformats.org/officeDocument/2006/customXml" ds:itemID="{B42995E3-5759-4578-BD57-D2522A4B2182}"/>
</file>

<file path=customXml/itemProps3.xml><?xml version="1.0" encoding="utf-8"?>
<ds:datastoreItem xmlns:ds="http://schemas.openxmlformats.org/officeDocument/2006/customXml" ds:itemID="{A5375072-2893-4A6A-A0FF-ED30BE4D1754}"/>
</file>

<file path=docProps/app.xml><?xml version="1.0" encoding="utf-8"?>
<Properties xmlns="http://schemas.openxmlformats.org/officeDocument/2006/extended-properties" xmlns:vt="http://schemas.openxmlformats.org/officeDocument/2006/docPropsVTypes">
  <Template/>
  <TotalTime>1395</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171</cp:revision>
  <dcterms:created xsi:type="dcterms:W3CDTF">2005-03-16T15:57:41Z</dcterms:created>
  <dcterms:modified xsi:type="dcterms:W3CDTF">2017-03-06T21:01:31Z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